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66" r:id="rId2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8769"/>
    <a:srgbClr val="714D4D"/>
    <a:srgbClr val="202129"/>
    <a:srgbClr val="FEEDBB"/>
    <a:srgbClr val="2D2F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94" d="100"/>
          <a:sy n="94" d="100"/>
        </p:scale>
        <p:origin x="-882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88E51C-16B8-4D00-8E84-D41C78F22ED1}" type="datetimeFigureOut">
              <a:rPr lang="es-ES" smtClean="0"/>
              <a:t>26/06/2020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A425A6-B96E-478A-9277-0029BD7D5E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1121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ortada mari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D2F3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4211484"/>
            <a:ext cx="7772400" cy="1147097"/>
          </a:xfrm>
        </p:spPr>
        <p:txBody>
          <a:bodyPr>
            <a:normAutofit/>
          </a:bodyPr>
          <a:lstStyle>
            <a:lvl1pPr>
              <a:defRPr sz="3600" b="0" i="0">
                <a:solidFill>
                  <a:srgbClr val="FEEDBB"/>
                </a:solidFill>
                <a:latin typeface="Garamond"/>
                <a:cs typeface="Garamond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5358581"/>
            <a:ext cx="6400800" cy="771832"/>
          </a:xfrm>
        </p:spPr>
        <p:txBody>
          <a:bodyPr>
            <a:noAutofit/>
          </a:bodyPr>
          <a:lstStyle>
            <a:lvl1pPr marL="0" indent="0" algn="ctr">
              <a:buNone/>
              <a:defRPr sz="2400" b="0" i="0">
                <a:solidFill>
                  <a:schemeClr val="bg1">
                    <a:lumMod val="95000"/>
                  </a:schemeClr>
                </a:solidFill>
                <a:latin typeface="Calibri Light"/>
                <a:cs typeface="Calibri 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/>
              <a:t>Haga clic para modificar el estilo de subtítulo del patrón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26/06/2020</a:t>
            </a:fld>
            <a:endParaRPr lang="es-ES"/>
          </a:p>
        </p:txBody>
      </p:sp>
      <p:pic>
        <p:nvPicPr>
          <p:cNvPr id="9" name="Imagen 8" descr="Logo PJECZ Ver bei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700" y="909116"/>
            <a:ext cx="6828993" cy="2913888"/>
          </a:xfrm>
          <a:prstGeom prst="rect">
            <a:avLst/>
          </a:prstGeom>
        </p:spPr>
      </p:pic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74156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26/06/2020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9638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26/06/2020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37224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26/06/2020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32098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26/06/2020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06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terior mari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EEDBB">
              <a:alpha val="3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solidFill>
                  <a:srgbClr val="2D2F39"/>
                </a:solidFill>
                <a:latin typeface="Titillium WebRegular"/>
                <a:cs typeface="Titillium WebRegular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05671"/>
          </a:xfrm>
        </p:spPr>
        <p:txBody>
          <a:bodyPr/>
          <a:lstStyle>
            <a:lvl1pPr>
              <a:defRPr b="0" i="0">
                <a:latin typeface="Garamond"/>
                <a:cs typeface="Garamond"/>
              </a:defRPr>
            </a:lvl1pPr>
            <a:lvl2pPr>
              <a:defRPr b="0" i="0">
                <a:latin typeface="Garamond"/>
                <a:cs typeface="Garamond"/>
              </a:defRPr>
            </a:lvl2pPr>
            <a:lvl3pPr>
              <a:defRPr b="0" i="0">
                <a:latin typeface="Garamond"/>
                <a:cs typeface="Garamond"/>
              </a:defRPr>
            </a:lvl3pPr>
            <a:lvl4pPr>
              <a:defRPr b="0" i="0">
                <a:latin typeface="Garamond"/>
                <a:cs typeface="Garamond"/>
              </a:defRPr>
            </a:lvl4pPr>
            <a:lvl5pPr>
              <a:defRPr b="0" i="0">
                <a:latin typeface="Garamond"/>
                <a:cs typeface="Garamond"/>
              </a:defRPr>
            </a:lvl5pPr>
          </a:lstStyle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sp>
        <p:nvSpPr>
          <p:cNvPr id="8" name="Rectángulo 7"/>
          <p:cNvSpPr/>
          <p:nvPr userDrawn="1"/>
        </p:nvSpPr>
        <p:spPr>
          <a:xfrm>
            <a:off x="0" y="6126164"/>
            <a:ext cx="9144000" cy="731836"/>
          </a:xfrm>
          <a:prstGeom prst="rect">
            <a:avLst/>
          </a:prstGeom>
          <a:solidFill>
            <a:srgbClr val="2D2F3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Imagen 4" descr="Logo PJECZ Hori bei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351" y="6268775"/>
            <a:ext cx="2869397" cy="485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7555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ortada caf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714D4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4211484"/>
            <a:ext cx="7772400" cy="1147097"/>
          </a:xfrm>
        </p:spPr>
        <p:txBody>
          <a:bodyPr>
            <a:normAutofit/>
          </a:bodyPr>
          <a:lstStyle>
            <a:lvl1pPr>
              <a:defRPr sz="3600" b="0" i="0">
                <a:solidFill>
                  <a:srgbClr val="FEEDBB"/>
                </a:solidFill>
                <a:latin typeface="Garamond"/>
                <a:cs typeface="Garamond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5358581"/>
            <a:ext cx="6400800" cy="771832"/>
          </a:xfrm>
        </p:spPr>
        <p:txBody>
          <a:bodyPr>
            <a:noAutofit/>
          </a:bodyPr>
          <a:lstStyle>
            <a:lvl1pPr marL="0" indent="0" algn="ctr">
              <a:buNone/>
              <a:defRPr sz="2400" b="0" i="0">
                <a:solidFill>
                  <a:schemeClr val="bg1">
                    <a:lumMod val="95000"/>
                  </a:schemeClr>
                </a:solidFill>
                <a:latin typeface="Calibri Light"/>
                <a:cs typeface="Calibri 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/>
              <a:t>Haga clic para modificar el estilo de subtítulo del patrón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26/06/2020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  <p:pic>
        <p:nvPicPr>
          <p:cNvPr id="9" name="Imagen 8" descr="Logo PJECZ Ver bei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700" y="909116"/>
            <a:ext cx="6828993" cy="2913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722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terior caf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EEDBB">
              <a:alpha val="3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solidFill>
                  <a:srgbClr val="2D2F39"/>
                </a:solidFill>
                <a:latin typeface="Titillium WebRegular"/>
                <a:cs typeface="Titillium WebRegular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05671"/>
          </a:xfrm>
        </p:spPr>
        <p:txBody>
          <a:bodyPr/>
          <a:lstStyle>
            <a:lvl1pPr>
              <a:defRPr b="0" i="0">
                <a:latin typeface="Garamond"/>
                <a:cs typeface="Garamond"/>
              </a:defRPr>
            </a:lvl1pPr>
            <a:lvl2pPr>
              <a:defRPr b="0" i="0">
                <a:latin typeface="Garamond"/>
                <a:cs typeface="Garamond"/>
              </a:defRPr>
            </a:lvl2pPr>
            <a:lvl3pPr>
              <a:defRPr b="0" i="0">
                <a:latin typeface="Garamond"/>
                <a:cs typeface="Garamond"/>
              </a:defRPr>
            </a:lvl3pPr>
            <a:lvl4pPr>
              <a:defRPr sz="2000" b="0" i="0">
                <a:latin typeface="Garamond"/>
                <a:cs typeface="Garamond"/>
              </a:defRPr>
            </a:lvl4pPr>
            <a:lvl5pPr>
              <a:defRPr b="0" i="0">
                <a:latin typeface="Garamond"/>
                <a:cs typeface="Garamond"/>
              </a:defRPr>
            </a:lvl5pPr>
          </a:lstStyle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" sz="2600" b="0" i="0" dirty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1_Interior marino</a:t>
            </a:r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sp>
        <p:nvSpPr>
          <p:cNvPr id="8" name="Rectángulo 7"/>
          <p:cNvSpPr/>
          <p:nvPr userDrawn="1"/>
        </p:nvSpPr>
        <p:spPr>
          <a:xfrm>
            <a:off x="0" y="6126164"/>
            <a:ext cx="9144000" cy="731836"/>
          </a:xfrm>
          <a:prstGeom prst="rect">
            <a:avLst/>
          </a:prstGeom>
          <a:solidFill>
            <a:srgbClr val="714D4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2" name="Imagen 11" descr="Logo PJECZ Hori bei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351" y="6268775"/>
            <a:ext cx="2869397" cy="485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115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26/06/2020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8583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26/06/2020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1716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26/06/2020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4636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26/06/2020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5890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26/06/2020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9940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7DC89-5A4E-EA4A-A616-1B366F85EE07}" type="datetimeFigureOut">
              <a:rPr lang="es-ES" smtClean="0"/>
              <a:t>26/06/2020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4961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CuadroTexto 72"/>
          <p:cNvSpPr txBox="1"/>
          <p:nvPr/>
        </p:nvSpPr>
        <p:spPr>
          <a:xfrm>
            <a:off x="4196042" y="6302059"/>
            <a:ext cx="49479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dirty="0">
                <a:solidFill>
                  <a:schemeClr val="bg1"/>
                </a:solidFill>
                <a:latin typeface="Calibri Light" panose="020F0302020204030204" pitchFamily="34" charset="0"/>
              </a:rPr>
              <a:t>Viáticos y gasto de representación Enero/2017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235973" y="1547228"/>
            <a:ext cx="839183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/>
              <a:t>En el mes de Enero la </a:t>
            </a:r>
          </a:p>
          <a:p>
            <a:pPr algn="ctr"/>
            <a:r>
              <a:rPr lang="es-MX" sz="2800" dirty="0"/>
              <a:t>Presidenta Magistrada del Tribunal Superior de Justicia, </a:t>
            </a:r>
          </a:p>
          <a:p>
            <a:pPr algn="ctr"/>
            <a:r>
              <a:rPr lang="es-MX" sz="2800" dirty="0"/>
              <a:t>no genero viáticos y gastos de representación 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14337133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</TotalTime>
  <Words>27</Words>
  <Application>Microsoft Office PowerPoint</Application>
  <PresentationFormat>Presentación en pantalla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Maritza Casas</dc:creator>
  <cp:lastModifiedBy>Tribual esp adol</cp:lastModifiedBy>
  <cp:revision>35</cp:revision>
  <dcterms:created xsi:type="dcterms:W3CDTF">2017-02-28T19:33:47Z</dcterms:created>
  <dcterms:modified xsi:type="dcterms:W3CDTF">2020-06-26T18:21:44Z</dcterms:modified>
</cp:coreProperties>
</file>